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hyperlink" Target="https://ru.wikipedia.org/wiki/%D0%9D%D0%B5%D0%B1%D0%B5%D1%81%D0%BD%D0%BE%D0%B5_%D1%82%D0%B5%D0%BB%D0%BE" TargetMode="External"/><Relationship Id="rId7" Type="http://schemas.openxmlformats.org/officeDocument/2006/relationships/hyperlink" Target="https://ru.wikipedia.org/wiki/%D0%95-8_(%D0%BA%D0%BE%D1%81%D0%BC%D0%B8%D1%87%D0%B5%D1%81%D0%BA%D0%B8%D0%B9_%D0%B0%D0%BF%D0%BF%D0%B0%D1%80%D0%B0%D1%82)" TargetMode="External"/><Relationship Id="rId2" Type="http://schemas.openxmlformats.org/officeDocument/2006/relationships/hyperlink" Target="https://ru.wikipedia.org/wiki/%D0%9F%D0%BB%D0%B0%D0%BD%D0%B5%D1%82%D0%BE%D1%85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B%D1%83%D0%BD%D0%BE%D1%85%D0%BE%D0%B4_(%D0%BA%D0%BE%D1%81%D0%BC%D0%B8%D1%87%D0%B5%D1%81%D0%BA%D0%B0%D1%8F_%D0%BF%D1%80%D0%BE%D0%B3%D1%80%D0%B0%D0%BC%D0%BC%D0%B0)" TargetMode="External"/><Relationship Id="rId5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4" Type="http://schemas.openxmlformats.org/officeDocument/2006/relationships/hyperlink" Target="https://ru.wikipedia.org/wiki/%D0%9B%D1%83%D0%BD%D0%B0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s://ru.wikipedia.org/wiki/1913_%D0%B3%D0%BE%D0%B4" TargetMode="External"/><Relationship Id="rId7" Type="http://schemas.openxmlformats.org/officeDocument/2006/relationships/hyperlink" Target="https://ru.wikipedia.org/wiki/%D0%92%D0%B5%D1%80%D1%82%D0%BE%D0%BB%D1%91%D1%82" TargetMode="External"/><Relationship Id="rId2" Type="http://schemas.openxmlformats.org/officeDocument/2006/relationships/hyperlink" Target="https://ru.wikipedia.org/wiki/%D0%A0%D1%83%D1%81%D1%81%D0%BA%D0%B8%D0%B9_%D0%B2%D0%B8%D1%82%D1%8F%D0%B7%D1%8C_(%D1%81%D0%B0%D0%BC%D0%BE%D0%BB%D1%91%D1%82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8%D0%B4%D1%80%D0%BE%D0%BF%D0%BB%D0%B0%D0%BD" TargetMode="External"/><Relationship Id="rId5" Type="http://schemas.openxmlformats.org/officeDocument/2006/relationships/hyperlink" Target="https://ru.wikipedia.org/wiki/1914_%D0%B3%D0%BE%D0%B4" TargetMode="External"/><Relationship Id="rId4" Type="http://schemas.openxmlformats.org/officeDocument/2006/relationships/hyperlink" Target="https://ru.wikipedia.org/wiki/%D0%98%D0%BB%D1%8C%D1%8F_%D0%9C%D1%83%D1%80%D0%BE%D0%BC%D0%B5%D1%86_(%D1%81%D0%B0%D0%BC%D0%BE%D0%BB%D1%91%D1%82)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14_%D0%B3%D0%BE%D0%B4" TargetMode="External"/><Relationship Id="rId2" Type="http://schemas.openxmlformats.org/officeDocument/2006/relationships/hyperlink" Target="https://ru.wikipedia.org/wiki/%D0%98%D0%BB%D1%8C%D1%8F_%D0%9C%D1%83%D1%80%D0%BE%D0%BC%D0%B5%D1%86_(%D1%81%D0%B0%D0%BC%D0%BE%D0%BB%D1%91%D1%82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1%83%D1%81%D1%81%D0%BA%D0%BE-%D0%91%D0%B0%D0%BB%D1%82%D0%B8%D0%B9%D1%81%D0%BA%D0%B8%D0%B9_%D0%B2%D0%B0%D0%B3%D0%BE%D0%BD%D0%BD%D1%8B%D0%B9_%D0%B7%D0%B0%D0%B2%D0%BE%D0%B4" TargetMode="External"/><Relationship Id="rId2" Type="http://schemas.openxmlformats.org/officeDocument/2006/relationships/hyperlink" Target="https://ru.wikipedia.org/wiki/%D0%A0%D0%BE%D1%81%D1%81%D0%B8%D0%B9%D1%81%D0%BA%D0%B0%D1%8F_%D0%B8%D0%BC%D0%BF%D0%B5%D1%80%D0%B8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s://ru.wikipedia.org/wiki/%D0%A0%D0%B8%D0%B3%D0%B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3143250"/>
          </a:xfrm>
        </p:spPr>
        <p:txBody>
          <a:bodyPr>
            <a:normAutofit/>
          </a:bodyPr>
          <a:lstStyle/>
          <a:p>
            <a:r>
              <a:rPr lang="ru-RU" b="1" dirty="0" smtClean="0"/>
              <a:t>Игра – путешествие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/>
              <a:t>«В музее техники»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3886200"/>
            <a:ext cx="4724400" cy="22860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Работу подготовил: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Педагог дополнительного образования МБОУ ДОД «СЮТ»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города Новошахтинска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Алла Михайловна Жиляева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тра 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743200"/>
            <a:ext cx="6096000" cy="3886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Ботик Петра </a:t>
            </a:r>
            <a:r>
              <a:rPr lang="en-US" b="1" dirty="0" smtClean="0">
                <a:solidFill>
                  <a:schemeClr val="tx1"/>
                </a:solidFill>
              </a:rPr>
              <a:t>I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	Ботик Петра I – небольшое дубовое беспалубное одномачтовое парусно-гребное судно. Предполагают, что изготовлено оно в Англии. Дата постройки его неизвестна, доставлено в Россию в 40-х годах XVII века.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Линейный Корабль «</a:t>
            </a:r>
            <a:r>
              <a:rPr lang="ru-RU" sz="3200" b="1" dirty="0" err="1" smtClean="0"/>
              <a:t>Евстафий</a:t>
            </a:r>
            <a:r>
              <a:rPr lang="ru-RU" sz="3200" b="1" dirty="0" smtClean="0"/>
              <a:t>»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Корабль был построен в 1762 году на верфи Главного Адмиралтейства в Санкт-Петербурге корабельным мастером </a:t>
            </a:r>
            <a:r>
              <a:rPr lang="ru-RU" sz="2000" dirty="0" err="1" smtClean="0"/>
              <a:t>Ульфом</a:t>
            </a:r>
            <a:r>
              <a:rPr lang="ru-RU" sz="2000" dirty="0" smtClean="0"/>
              <a:t>. Его длина 47,5 м, ширина 14,5 м, глубина трюма 5,8 м, вооружение составляли шестьдесят шесть 36- и 18-фунтовых орудий.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евстафий_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667000"/>
            <a:ext cx="4895426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агарин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191250" cy="3505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														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КОСМОС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686800" cy="4830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Первый космонавт планеты:           Юрий Гагарин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гагар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3489960"/>
            <a:ext cx="4210050" cy="3368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гагарииr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810000"/>
            <a:ext cx="4867275" cy="2768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сток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4780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Луноход-1</a:t>
            </a:r>
            <a:br>
              <a:rPr lang="ru-RU" sz="5400" b="1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		</a:t>
            </a:r>
          </a:p>
          <a:p>
            <a:pPr>
              <a:buNone/>
            </a:pPr>
            <a:r>
              <a:rPr lang="ru-RU" sz="1600" b="1" dirty="0" smtClean="0"/>
              <a:t>		«Лунохо́д-1»</a:t>
            </a:r>
            <a:r>
              <a:rPr lang="ru-RU" sz="1600" dirty="0" smtClean="0"/>
              <a:t> (Аппарат 8ЕЛ № 203) — первый в мире </a:t>
            </a:r>
            <a:r>
              <a:rPr lang="ru-RU" sz="1600" dirty="0" smtClean="0">
                <a:hlinkClick r:id="rId2" tooltip="Планетоход"/>
              </a:rPr>
              <a:t>планетоход</a:t>
            </a:r>
            <a:r>
              <a:rPr lang="ru-RU" sz="1600" dirty="0" smtClean="0"/>
              <a:t>, успешно работавший на поверхности другого </a:t>
            </a:r>
            <a:r>
              <a:rPr lang="ru-RU" sz="1600" dirty="0" smtClean="0">
                <a:hlinkClick r:id="rId3" tooltip="Небесное тело"/>
              </a:rPr>
              <a:t>небесного тела</a:t>
            </a:r>
            <a:r>
              <a:rPr lang="ru-RU" sz="1600" dirty="0" smtClean="0"/>
              <a:t> — </a:t>
            </a:r>
            <a:r>
              <a:rPr lang="ru-RU" sz="1600" dirty="0" smtClean="0">
                <a:hlinkClick r:id="rId4" tooltip="Луна"/>
              </a:rPr>
              <a:t>Луны</a:t>
            </a:r>
            <a:r>
              <a:rPr lang="ru-RU" sz="1600" dirty="0" smtClean="0"/>
              <a:t>. Принадлежит к серии </a:t>
            </a:r>
            <a:r>
              <a:rPr lang="ru-RU" sz="1600" dirty="0" smtClean="0">
                <a:hlinkClick r:id="rId5" tooltip="Союз Советских Социалистических Республик"/>
              </a:rPr>
              <a:t>советских</a:t>
            </a:r>
            <a:r>
              <a:rPr lang="ru-RU" sz="1600" dirty="0" smtClean="0"/>
              <a:t> дистанционно-управляемых самоходных аппаратов «</a:t>
            </a:r>
            <a:r>
              <a:rPr lang="ru-RU" sz="1600" dirty="0" smtClean="0">
                <a:hlinkClick r:id="rId6" tooltip="Луноход (космическая программа)"/>
              </a:rPr>
              <a:t>Луноход</a:t>
            </a:r>
            <a:r>
              <a:rPr lang="ru-RU" sz="1600" dirty="0" smtClean="0"/>
              <a:t>» для исследования Луны (</a:t>
            </a:r>
            <a:r>
              <a:rPr lang="ru-RU" sz="1600" dirty="0" smtClean="0">
                <a:hlinkClick r:id="rId7" tooltip="Е-8 (космический аппарат)"/>
              </a:rPr>
              <a:t>проект Е-8</a:t>
            </a:r>
            <a:r>
              <a:rPr lang="ru-RU" sz="1600" dirty="0" smtClean="0"/>
              <a:t>), проработал на Луне одиннадцать лунных дней (10,5 земных месяцев).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 descr="луноходr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9800" y="2667000"/>
            <a:ext cx="4932265" cy="3295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ru-RU" b="1" dirty="0" smtClean="0"/>
              <a:t>ЛЕТАТЕЛЬНЫЙ АППАРАТЫ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467600" cy="5330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vi-VN" sz="2000" b="1" dirty="0" smtClean="0"/>
              <a:t>И́горь Ива́нович Сико́рский</a:t>
            </a:r>
            <a:r>
              <a:rPr lang="ru-RU" sz="2000" b="1" dirty="0" smtClean="0"/>
              <a:t> - </a:t>
            </a:r>
            <a:r>
              <a:rPr lang="ru-RU" sz="2000" dirty="0" smtClean="0"/>
              <a:t>Создатель первых в мире: четырёхмоторного самолёта </a:t>
            </a:r>
            <a:r>
              <a:rPr lang="ru-RU" sz="2000" dirty="0" smtClean="0">
                <a:hlinkClick r:id="rId2" tooltip="Русский витязь (самолёт)"/>
              </a:rPr>
              <a:t>«Русский витязь»</a:t>
            </a:r>
            <a:r>
              <a:rPr lang="ru-RU" sz="2000" dirty="0" smtClean="0"/>
              <a:t> (</a:t>
            </a:r>
            <a:r>
              <a:rPr lang="ru-RU" sz="2000" dirty="0" smtClean="0">
                <a:hlinkClick r:id="rId3" tooltip="1913 год"/>
              </a:rPr>
              <a:t>1913 год</a:t>
            </a:r>
            <a:r>
              <a:rPr lang="ru-RU" sz="2000" dirty="0" smtClean="0"/>
              <a:t>), тяжёлого четырёхмоторного бомбардировщика и пассажирского самолета «</a:t>
            </a:r>
            <a:r>
              <a:rPr lang="ru-RU" sz="2000" dirty="0" smtClean="0">
                <a:hlinkClick r:id="rId4" tooltip="Илья Муромец (самолёт)"/>
              </a:rPr>
              <a:t>Илья Муромец</a:t>
            </a:r>
            <a:r>
              <a:rPr lang="ru-RU" sz="2000" dirty="0" smtClean="0"/>
              <a:t>» (</a:t>
            </a:r>
            <a:r>
              <a:rPr lang="ru-RU" sz="2000" dirty="0" smtClean="0">
                <a:hlinkClick r:id="rId5" tooltip="1914 год"/>
              </a:rPr>
              <a:t>1914 год</a:t>
            </a:r>
            <a:r>
              <a:rPr lang="ru-RU" sz="2000" dirty="0" smtClean="0"/>
              <a:t>), трансатлантического </a:t>
            </a:r>
            <a:r>
              <a:rPr lang="ru-RU" sz="2000" dirty="0" smtClean="0">
                <a:hlinkClick r:id="rId6" tooltip="Гидроплан"/>
              </a:rPr>
              <a:t>гидроплана</a:t>
            </a:r>
            <a:r>
              <a:rPr lang="ru-RU" sz="2000" dirty="0" smtClean="0"/>
              <a:t>, серийного </a:t>
            </a:r>
            <a:r>
              <a:rPr lang="ru-RU" sz="2000" dirty="0" smtClean="0">
                <a:hlinkClick r:id="rId7" tooltip="Вертолёт"/>
              </a:rPr>
              <a:t>вертолёта</a:t>
            </a:r>
            <a:r>
              <a:rPr lang="ru-RU" sz="2000" dirty="0" smtClean="0"/>
              <a:t> одновинтовой схемы</a:t>
            </a:r>
            <a:endParaRPr lang="ru-RU" sz="2000" b="1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сикорскийll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52800" y="3276600"/>
            <a:ext cx="2540000" cy="332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19812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Тяжёлый четырёхмоторный бомбардировщик и пассажирский самолет «</a:t>
            </a:r>
            <a:r>
              <a:rPr lang="ru-RU" sz="4000" dirty="0" smtClean="0">
                <a:hlinkClick r:id="rId2" tooltip="Илья Муромец (самолёт)"/>
              </a:rPr>
              <a:t>Илья Муромец</a:t>
            </a:r>
            <a:r>
              <a:rPr lang="ru-RU" sz="4000" dirty="0" smtClean="0"/>
              <a:t>» (</a:t>
            </a:r>
            <a:r>
              <a:rPr lang="ru-RU" sz="4000" dirty="0" smtClean="0">
                <a:hlinkClick r:id="rId3" tooltip="1914 год"/>
              </a:rPr>
              <a:t>1914 год</a:t>
            </a:r>
            <a:r>
              <a:rPr lang="ru-RU" sz="4000" dirty="0" smtClean="0"/>
              <a:t>)</a:t>
            </a:r>
            <a:endParaRPr lang="ru-RU" sz="4000" dirty="0"/>
          </a:p>
        </p:txBody>
      </p:sp>
      <p:pic>
        <p:nvPicPr>
          <p:cNvPr id="4" name="Содержимое 3" descr="илья мурc-1.jpg"/>
          <p:cNvPicPr>
            <a:picLocks noGrp="1" noChangeAspect="1"/>
          </p:cNvPicPr>
          <p:nvPr>
            <p:ph sz="quarter" idx="1"/>
          </p:nvPr>
        </p:nvPicPr>
        <p:blipFill>
          <a:blip r:embed="rId4"/>
          <a:stretch>
            <a:fillRect/>
          </a:stretch>
        </p:blipFill>
        <p:spPr>
          <a:xfrm>
            <a:off x="1539364" y="2819400"/>
            <a:ext cx="5751871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ТУ-2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Знаменитый советский бомбардировщик Ту-2 — двухмоторный пикирующий бомбардировщик, разрабатывался под руководством А.Н. Туполева в тюремном конструкторском бюро НКВД.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ту2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667000"/>
            <a:ext cx="8046065" cy="311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62"/>
          </a:xfrm>
        </p:spPr>
        <p:txBody>
          <a:bodyPr/>
          <a:lstStyle/>
          <a:p>
            <a:pPr algn="l"/>
            <a:r>
              <a:rPr lang="ru-RU" dirty="0" smtClean="0"/>
              <a:t>			</a:t>
            </a:r>
            <a:r>
              <a:rPr lang="ru-RU" sz="3600" b="1" dirty="0" smtClean="0">
                <a:solidFill>
                  <a:schemeClr val="tx1"/>
                </a:solidFill>
              </a:rPr>
              <a:t>ИЛ - 2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4582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Период Великой Отечественной войны </a:t>
            </a:r>
          </a:p>
          <a:p>
            <a:pPr>
              <a:buNone/>
            </a:pPr>
            <a:r>
              <a:rPr lang="ru-RU" sz="2000" dirty="0" smtClean="0"/>
              <a:t>	бронированный штурмовик </a:t>
            </a:r>
            <a:r>
              <a:rPr lang="ru-RU" sz="2000" b="1" dirty="0" smtClean="0"/>
              <a:t>Ил-2</a:t>
            </a:r>
            <a:r>
              <a:rPr lang="ru-RU" sz="2000" dirty="0" smtClean="0"/>
              <a:t> был уникальной боевой машиной, не имевшей аналогов ни в одной из воевавших тогда стран. За время Второй мировой войны самолетов этого типа было выпущено больше, чем любого другого (36163 машины). Являясь основной ударной силой советской авиации, штурмовик </a:t>
            </a:r>
            <a:r>
              <a:rPr lang="ru-RU" sz="2000" b="1" dirty="0" smtClean="0"/>
              <a:t>Ил-2</a:t>
            </a:r>
            <a:r>
              <a:rPr lang="ru-RU" sz="2000" dirty="0" smtClean="0"/>
              <a:t> сыграл выдающуюся роль в войне и оказал заметное влияние на ход боевых действий на советско-германском фронте.</a:t>
            </a:r>
            <a:endParaRPr lang="ru-RU" sz="2000" dirty="0"/>
          </a:p>
        </p:txBody>
      </p:sp>
      <p:pic>
        <p:nvPicPr>
          <p:cNvPr id="4" name="Рисунок 3" descr="ил 2 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4102100"/>
            <a:ext cx="9004300" cy="2755900"/>
          </a:xfrm>
          <a:prstGeom prst="rect">
            <a:avLst/>
          </a:prstGeom>
        </p:spPr>
      </p:pic>
      <p:pic>
        <p:nvPicPr>
          <p:cNvPr id="5" name="Рисунок 4" descr="илл2k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28600"/>
            <a:ext cx="38100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706562"/>
          </a:xfrm>
        </p:spPr>
        <p:txBody>
          <a:bodyPr>
            <a:normAutofit/>
          </a:bodyPr>
          <a:lstStyle/>
          <a:p>
            <a:r>
              <a:rPr lang="ru-RU" sz="3100" b="1" dirty="0" smtClean="0"/>
              <a:t>Валерий Павлович Чкалов </a:t>
            </a:r>
            <a:r>
              <a:rPr lang="ru-RU" sz="2000" dirty="0" smtClean="0"/>
              <a:t>был одним из первых советских летчиков, успешно выполнявших почетную задачу, поставленную советским народом нашей авиации, — </a:t>
            </a:r>
            <a:r>
              <a:rPr lang="ru-RU" sz="2200" b="1" i="1" dirty="0" smtClean="0"/>
              <a:t>летать дальше всех, быстрее всех, выше всех.</a:t>
            </a:r>
            <a:endParaRPr lang="ru-RU" sz="2200" b="1" i="1" dirty="0"/>
          </a:p>
        </p:txBody>
      </p:sp>
      <p:pic>
        <p:nvPicPr>
          <p:cNvPr id="4" name="Содержимое 3" descr="чкалов 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62764" y="1981200"/>
            <a:ext cx="3186259" cy="4492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	Цели:</a:t>
            </a:r>
            <a:r>
              <a:rPr lang="ru-RU" sz="2400" dirty="0" smtClean="0"/>
              <a:t> пробудить у детей интерес к истории  создания и развития отечественных видов техники, научить их гордиться знаменитыми людьми России.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	Задачи:</a:t>
            </a:r>
            <a:r>
              <a:rPr lang="ru-RU" dirty="0" smtClean="0"/>
              <a:t> познакомить обучающихся с историей создания и развития отечественных видов техники, с теми, кто внес свой вклад в ее развитие; создать условия для проявления познавательной  активности  обучающихся; через игру сплачивать детский коллектив.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216376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На этом наша заочная экскурсия по залам  музея техники закончена. Спасибо, ребята, за ваше участие, старание, знания. Надеюсь, вам было интересно  познакомиться с экспонатами нашего музея.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жиляева 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828800"/>
            <a:ext cx="6019800" cy="4514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2495550" y="1962150"/>
            <a:ext cx="4000500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/>
              <a:t>  </a:t>
            </a:r>
            <a:r>
              <a:rPr lang="ru-RU" sz="2200" dirty="0" smtClean="0"/>
              <a:t>Сегодня мы отправимся в заочное путешествие в музей техники. Платой за экскурсию будут ваши правильные ответы на вопросы.</a:t>
            </a:r>
            <a:br>
              <a:rPr lang="ru-RU" sz="2200" dirty="0" smtClean="0"/>
            </a:br>
            <a:r>
              <a:rPr lang="ru-RU" sz="2200" dirty="0" smtClean="0"/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000" dirty="0" smtClean="0"/>
              <a:t>Экспонаты первого зала  расскажут вам об истории создания и развития автомобиля. Трудно себе представить, что еще лет 200 назад автомобилей и вовсе не было.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ЛЕОНТИЙ ЛУКЬЯНОВИЧ ШАМШУРЕНКОВ</a:t>
            </a:r>
            <a:r>
              <a:rPr lang="ru-RU" sz="3600" dirty="0" smtClean="0"/>
              <a:t> (1687—1758)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pic>
        <p:nvPicPr>
          <p:cNvPr id="4" name="Содержимое 3" descr="коляска 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7512" t="8368" r="8607" b="9622"/>
          <a:stretch>
            <a:fillRect/>
          </a:stretch>
        </p:blipFill>
        <p:spPr>
          <a:xfrm>
            <a:off x="1752600" y="1981200"/>
            <a:ext cx="5702559" cy="41705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Конструкторы первых автомобилей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	</a:t>
            </a:r>
            <a:r>
              <a:rPr lang="ru-RU" sz="2000" b="1" dirty="0" smtClean="0"/>
              <a:t>			</a:t>
            </a:r>
            <a:r>
              <a:rPr lang="ru-RU" sz="2000" b="1" dirty="0" err="1" smtClean="0"/>
              <a:t>Ива́н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Петро́вич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Кули́бин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  <p:pic>
        <p:nvPicPr>
          <p:cNvPr id="4" name="Рисунок 3" descr="Кулибин _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209800"/>
            <a:ext cx="3198471" cy="3948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00200"/>
          </a:xfrm>
        </p:spPr>
        <p:txBody>
          <a:bodyPr>
            <a:normAutofit/>
          </a:bodyPr>
          <a:lstStyle/>
          <a:p>
            <a:r>
              <a:rPr lang="ru-RU" dirty="0" smtClean="0"/>
              <a:t>Первый русский автомобиль:</a:t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1800" b="1" dirty="0" err="1" smtClean="0"/>
              <a:t>Руссо-Балт</a:t>
            </a:r>
            <a:r>
              <a:rPr lang="ru-RU" sz="1800" dirty="0" smtClean="0"/>
              <a:t> — марка </a:t>
            </a:r>
            <a:r>
              <a:rPr lang="ru-RU" sz="1800" dirty="0" smtClean="0">
                <a:hlinkClick r:id="rId2" tooltip="Российская империя"/>
              </a:rPr>
              <a:t>российского</a:t>
            </a:r>
            <a:r>
              <a:rPr lang="ru-RU" sz="1800" dirty="0" smtClean="0"/>
              <a:t> автомобиля, выпускавшегося на </a:t>
            </a:r>
            <a:r>
              <a:rPr lang="ru-RU" sz="1800" dirty="0" smtClean="0">
                <a:hlinkClick r:id="rId3" tooltip="Русско-Балтийский вагонный завод"/>
              </a:rPr>
              <a:t>Русско-Балтийском вагонном заводе</a:t>
            </a:r>
            <a:r>
              <a:rPr lang="ru-RU" sz="1800" dirty="0" smtClean="0"/>
              <a:t> в </a:t>
            </a:r>
            <a:r>
              <a:rPr lang="ru-RU" sz="1800" dirty="0" smtClean="0">
                <a:hlinkClick r:id="rId4" tooltip="Рига"/>
              </a:rPr>
              <a:t>Риге</a:t>
            </a:r>
            <a:r>
              <a:rPr lang="ru-RU" sz="1800" dirty="0" smtClean="0"/>
              <a:t>. </a:t>
            </a:r>
            <a:endParaRPr lang="ru-RU" sz="1800" dirty="0"/>
          </a:p>
        </p:txBody>
      </p:sp>
      <p:pic>
        <p:nvPicPr>
          <p:cNvPr id="4" name="Содержимое 3" descr="руссо 4-40.jpg"/>
          <p:cNvPicPr>
            <a:picLocks noGrp="1" noChangeAspect="1"/>
          </p:cNvPicPr>
          <p:nvPr>
            <p:ph sz="quarter" idx="1"/>
          </p:nvPr>
        </p:nvPicPr>
        <p:blipFill>
          <a:blip r:embed="rId5"/>
          <a:stretch>
            <a:fillRect/>
          </a:stretch>
        </p:blipFill>
        <p:spPr>
          <a:xfrm>
            <a:off x="2209800" y="2286000"/>
            <a:ext cx="4324350" cy="31056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обедаet.jpg"/>
          <p:cNvPicPr>
            <a:picLocks noChangeAspect="1"/>
          </p:cNvPicPr>
          <p:nvPr/>
        </p:nvPicPr>
        <p:blipFill>
          <a:blip r:embed="rId2"/>
          <a:srcRect b="10954"/>
          <a:stretch>
            <a:fillRect/>
          </a:stretch>
        </p:blipFill>
        <p:spPr>
          <a:xfrm>
            <a:off x="5257800" y="4272315"/>
            <a:ext cx="3276600" cy="2269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Популярный советский автомобиль  ГАЗ – М - 20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900" dirty="0" smtClean="0"/>
              <a:t>		В 1943 году, после победы под Сталинградом, в Горьком, на автозаводе имени Молотова началась работа над новым автомобилем. И это был не грузовик, или тягач для пушек, и это даже было не санитарной машиной. Это была легковушка. По эскизам художника Вениамина Самойлова были сделаны гипсовые модели будущего автомобиля в масштабе 1:5, а по самой удачной модели - макет из красного дерева в натуральную величину. Даже после бомбежек 1943 года, когда ГАЗ был на грани остановки, работа над машиной не прерывалась. Первый прототип был готов 6 ноября 1944 года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победа 2 t.jpg"/>
          <p:cNvPicPr>
            <a:picLocks noChangeAspect="1"/>
          </p:cNvPicPr>
          <p:nvPr/>
        </p:nvPicPr>
        <p:blipFill>
          <a:blip r:embed="rId3"/>
          <a:srcRect b="17241"/>
          <a:stretch>
            <a:fillRect/>
          </a:stretch>
        </p:blipFill>
        <p:spPr>
          <a:xfrm>
            <a:off x="609600" y="4495800"/>
            <a:ext cx="3581400" cy="191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33528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>Корабли от А до Я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Восточные славяне стали совершать свои плавания по Черному и Средиземному морям уже в VI-VIII веках. Походы киевского князя Олега с дружиной в Константинополь в 907 году доказали мореходность славянских судов. (Большинство других походов, к сожалению, доказали высокую эффективность «греческого огня», которым византийские </a:t>
            </a:r>
            <a:r>
              <a:rPr lang="ru-RU" sz="1800" dirty="0" err="1" smtClean="0">
                <a:solidFill>
                  <a:schemeClr val="tx1"/>
                </a:solidFill>
              </a:rPr>
              <a:t>дромоны</a:t>
            </a:r>
            <a:r>
              <a:rPr lang="ru-RU" sz="1800" dirty="0" smtClean="0">
                <a:solidFill>
                  <a:schemeClr val="tx1"/>
                </a:solidFill>
              </a:rPr>
              <a:t> отваживали буйных славян от Царьграда).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	</a:t>
            </a:r>
            <a:r>
              <a:rPr lang="ru-RU" sz="2700" b="1" dirty="0" smtClean="0">
                <a:solidFill>
                  <a:schemeClr val="tx1"/>
                </a:solidFill>
              </a:rPr>
              <a:t>ЛАДЬЯ СЛАВЯН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ладья  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43199" y="3429000"/>
            <a:ext cx="4127500" cy="2971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Первый Русский Парусный Корабль «Фредерик» </a:t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4" name="Содержимое 3" descr="фредерик 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28800" y="2606520"/>
            <a:ext cx="4343400" cy="3136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144</TotalTime>
  <Words>210</Words>
  <PresentationFormat>Экран (4:3)</PresentationFormat>
  <Paragraphs>39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Игра – путешествие   «В музее техники» </vt:lpstr>
      <vt:lpstr> Цели: пробудить у детей интерес к истории  создания и развития отечественных видов техники, научить их гордиться знаменитыми людьми России. </vt:lpstr>
      <vt:lpstr>  Сегодня мы отправимся в заочное путешествие в музей техники. Платой за экскурсию будут ваши правильные ответы на вопросы.   </vt:lpstr>
      <vt:lpstr>ЛЕОНТИЙ ЛУКЬЯНОВИЧ ШАМШУРЕНКОВ (1687—1758) </vt:lpstr>
      <vt:lpstr>Конструкторы первых автомобилей</vt:lpstr>
      <vt:lpstr>Первый русский автомобиль:  Руссо-Балт — марка российского автомобиля, выпускавшегося на Русско-Балтийском вагонном заводе в Риге. </vt:lpstr>
      <vt:lpstr>Популярный советский автомобиль  ГАЗ – М - 20</vt:lpstr>
      <vt:lpstr>Корабли от А до Я   Восточные славяне стали совершать свои плавания по Черному и Средиземному морям уже в VI-VIII веках. Походы киевского князя Олега с дружиной в Константинополь в 907 году доказали мореходность славянских судов. (Большинство других походов, к сожалению, доказали высокую эффективность «греческого огня», которым византийские дромоны отваживали буйных славян от Царьграда).     ЛАДЬЯ СЛАВЯН </vt:lpstr>
      <vt:lpstr>Первый Русский Парусный Корабль «Фредерик»  </vt:lpstr>
      <vt:lpstr>Ботик Петра I  </vt:lpstr>
      <vt:lpstr>Линейный Корабль «Евстафий» </vt:lpstr>
      <vt:lpstr>               КОСМОС</vt:lpstr>
      <vt:lpstr>Слайд 13</vt:lpstr>
      <vt:lpstr>Луноход-1 </vt:lpstr>
      <vt:lpstr>ЛЕТАТЕЛЬНЫЙ АППАРАТЫ</vt:lpstr>
      <vt:lpstr>Тяжёлый четырёхмоторный бомбардировщик и пассажирский самолет «Илья Муромец» (1914 год)</vt:lpstr>
      <vt:lpstr>ТУ-2</vt:lpstr>
      <vt:lpstr>   ИЛ - 2</vt:lpstr>
      <vt:lpstr>Валерий Павлович Чкалов был одним из первых советских летчиков, успешно выполнявших почетную задачу, поставленную советским народом нашей авиации, — летать дальше всех, быстрее всех, выше всех.</vt:lpstr>
      <vt:lpstr>На этом наша заочная экскурсия по залам  музея техники закончена. Спасибо, ребята, за ваше участие, старание, знания. Надеюсь, вам было интересно  познакомиться с экспонатами нашего музея.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– путешествие   «В музее техники» </dc:title>
  <cp:lastModifiedBy>СЮТ</cp:lastModifiedBy>
  <cp:revision>17</cp:revision>
  <dcterms:modified xsi:type="dcterms:W3CDTF">2018-09-20T06:54:55Z</dcterms:modified>
</cp:coreProperties>
</file>